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2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69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8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5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1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2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48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92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5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23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78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77BB1-F53D-44E1-B205-59E3E834F7B9}" type="datetimeFigureOut">
              <a:rPr lang="en-US" smtClean="0"/>
              <a:t>03/02/2012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9B98C-1810-4F4F-8564-EC8FB15C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41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MOSFS01\FACULTY\lewisb\Desktop\Funky Monkey in South America\Daniel with the 15 moas on Easter Isl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032" y="-16434"/>
            <a:ext cx="9289032" cy="696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MOSFS01\FACULTY\lewisb\Desktop\Funky Monkey in South America\829 New Year Party Santiago Chile dec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334">
            <a:off x="6320841" y="4131053"/>
            <a:ext cx="3639885" cy="242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72200" y="4581128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New Year’s Party!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8" name="Picture 4" descr="\\MOSFS01\FACULTY\lewisb\Desktop\Funky Monkey in South America\671 on Easter Island Welcome dec 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0819">
            <a:off x="391532" y="3290318"/>
            <a:ext cx="2952185" cy="442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MOSFS01\FACULTY\lewisb\Desktop\Funky Monkey in South America\620 on Easter Island Vulcany dec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7358">
            <a:off x="7090599" y="213759"/>
            <a:ext cx="2253656" cy="338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24328" y="54864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Volcano</a:t>
            </a:r>
            <a:endParaRPr lang="en-US" dirty="0"/>
          </a:p>
        </p:txBody>
      </p:sp>
      <p:pic>
        <p:nvPicPr>
          <p:cNvPr id="1031" name="Picture 7" descr="\\MOSFS01\FACULTY\lewisb\Desktop\Funky Monkey in South America\733 family at Easter Island dec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3688">
            <a:off x="-962133" y="-395835"/>
            <a:ext cx="4568628" cy="304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43766" y="1196349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Zeilstra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Family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With </a:t>
            </a:r>
            <a:r>
              <a:rPr lang="en-US" dirty="0" smtClean="0">
                <a:solidFill>
                  <a:srgbClr val="C00000"/>
                </a:solidFill>
              </a:rPr>
              <a:t>Moa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20491580">
            <a:off x="2178561" y="2966153"/>
            <a:ext cx="513410" cy="2436903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US" b="1" dirty="0" smtClean="0"/>
              <a:t>Welcome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3109488" y="271650"/>
            <a:ext cx="3916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Easter Island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5314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lewisb</dc:creator>
  <cp:lastModifiedBy>lewisb</cp:lastModifiedBy>
  <cp:revision>3</cp:revision>
  <cp:lastPrinted>2012-02-03T05:37:39Z</cp:lastPrinted>
  <dcterms:created xsi:type="dcterms:W3CDTF">2012-02-02T08:53:42Z</dcterms:created>
  <dcterms:modified xsi:type="dcterms:W3CDTF">2012-02-03T05:38:56Z</dcterms:modified>
</cp:coreProperties>
</file>